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8E72-F8AB-41BE-AE27-2790E049D9F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090FC-AE36-4E56-B54C-4AEBA4119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el-GR" b="1" dirty="0" smtClean="0">
                <a:latin typeface="MariaAvraam" pitchFamily="2" charset="0"/>
              </a:rPr>
              <a:t>Τροπικά επιρρήματα</a:t>
            </a:r>
            <a:endParaRPr lang="el-GR" b="1" dirty="0">
              <a:latin typeface="MariaAvraam" pitchFamily="2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23528" y="1412776"/>
            <a:ext cx="8496944" cy="51845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Τα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riaAvraam" pitchFamily="2" charset="0"/>
                <a:cs typeface="Arial" pitchFamily="34" charset="0"/>
              </a:rPr>
              <a:t>τροπικά επιρρήματα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 είναι λέξεις που δείχνουν τον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riaAvraam" pitchFamily="2" charset="0"/>
                <a:cs typeface="Arial" pitchFamily="34" charset="0"/>
              </a:rPr>
              <a:t>τρόπο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riaAvraam" pitchFamily="2" charset="0"/>
                <a:cs typeface="Arial" pitchFamily="34" charset="0"/>
              </a:rPr>
              <a:t>,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δηλαδή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riaAvraam" pitchFamily="2" charset="0"/>
                <a:cs typeface="Arial" pitchFamily="34" charset="0"/>
              </a:rPr>
              <a:t>πώς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 γίνεται κάτι: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dirty="0" smtClean="0">
                <a:latin typeface="MariaAvraam" pitchFamily="2" charset="0"/>
                <a:cs typeface="Arial" pitchFamily="34" charset="0"/>
              </a:rPr>
              <a:t>Μιλά</a:t>
            </a:r>
            <a:r>
              <a:rPr lang="el-GR" sz="3200" b="1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 δ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υνατά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dirty="0" smtClean="0">
                <a:latin typeface="MariaAvraam" pitchFamily="2" charset="0"/>
                <a:cs typeface="Arial" pitchFamily="34" charset="0"/>
              </a:rPr>
              <a:t>Με χάιδεψε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απαλά</a:t>
            </a:r>
            <a:endParaRPr lang="el-GR" sz="3200" b="1" dirty="0">
              <a:solidFill>
                <a:srgbClr val="0000FF"/>
              </a:solidFill>
              <a:latin typeface="MariaAvraam" pitchFamily="2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Τραγουδήσατε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 ωραία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dirty="0" smtClean="0">
                <a:latin typeface="MariaAvraam" pitchFamily="2" charset="0"/>
                <a:cs typeface="Arial" pitchFamily="34" charset="0"/>
              </a:rPr>
              <a:t>Περάσαμε</a:t>
            </a:r>
            <a:r>
              <a:rPr lang="el-GR" sz="3200" b="1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 υπέροχα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dirty="0" smtClean="0">
                <a:latin typeface="MariaAvraam" pitchFamily="2" charset="0"/>
                <a:cs typeface="Arial" pitchFamily="34" charset="0"/>
              </a:rPr>
              <a:t>Τρέχει</a:t>
            </a:r>
            <a:r>
              <a:rPr lang="el-GR" sz="3200" b="1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γρήγορα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51520" y="1124744"/>
            <a:ext cx="8640960" cy="54726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Τα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riaAvraam" pitchFamily="2" charset="0"/>
                <a:cs typeface="Arial" pitchFamily="34" charset="0"/>
              </a:rPr>
              <a:t>τροπικά επιρρήματα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 φτιάχνονται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ariaAvraam" pitchFamily="2" charset="0"/>
                <a:cs typeface="Arial" pitchFamily="34" charset="0"/>
              </a:rPr>
              <a:t> από επίθετα. Βγάζεις την κατάληξη του επιθέτου και προσθέτεις ένα 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-α.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baseline="0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Π.χ. </a:t>
            </a:r>
            <a:r>
              <a:rPr lang="el-GR" sz="3200" b="1" baseline="0" dirty="0" smtClean="0">
                <a:latin typeface="MariaAvraam" pitchFamily="2" charset="0"/>
                <a:cs typeface="Arial" pitchFamily="34" charset="0"/>
              </a:rPr>
              <a:t>θαυμάσι</a:t>
            </a:r>
            <a:r>
              <a:rPr lang="el-GR" sz="3200" b="1" baseline="0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ος </a:t>
            </a:r>
            <a:r>
              <a:rPr lang="el-GR" sz="3200" b="1" dirty="0" smtClean="0">
                <a:latin typeface="MariaAvraam" pitchFamily="2" charset="0"/>
                <a:cs typeface="Arial" pitchFamily="34" charset="0"/>
              </a:rPr>
              <a:t> -  </a:t>
            </a:r>
            <a:r>
              <a:rPr lang="el-GR" sz="3200" b="1" baseline="0" dirty="0" smtClean="0">
                <a:latin typeface="MariaAvraam" pitchFamily="2" charset="0"/>
                <a:cs typeface="Arial" pitchFamily="34" charset="0"/>
              </a:rPr>
              <a:t>θαυμάσι</a:t>
            </a:r>
            <a:r>
              <a:rPr lang="el-GR" sz="3200" b="1" baseline="0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3200" b="1" i="0" u="none" strike="noStrike" cap="none" normalizeH="0" dirty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	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απαίσι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ος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  -  απαίσι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α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baseline="0" dirty="0">
                <a:latin typeface="MariaAvraam" pitchFamily="2" charset="0"/>
                <a:cs typeface="Arial" pitchFamily="34" charset="0"/>
              </a:rPr>
              <a:t>	</a:t>
            </a:r>
            <a:r>
              <a:rPr lang="el-GR" sz="3200" b="1" baseline="0" dirty="0" smtClean="0">
                <a:latin typeface="MariaAvraam" pitchFamily="2" charset="0"/>
                <a:cs typeface="Arial" pitchFamily="34" charset="0"/>
              </a:rPr>
              <a:t>δυνατ</a:t>
            </a:r>
            <a:r>
              <a:rPr lang="el-GR" sz="3200" b="1" baseline="0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ή</a:t>
            </a:r>
            <a:r>
              <a:rPr lang="el-GR" sz="3200" b="1" baseline="0" dirty="0" smtClean="0">
                <a:latin typeface="MariaAvraam" pitchFamily="2" charset="0"/>
                <a:cs typeface="Arial" pitchFamily="34" charset="0"/>
              </a:rPr>
              <a:t> - </a:t>
            </a:r>
            <a:r>
              <a:rPr lang="el-GR" sz="3200" b="1" dirty="0" smtClean="0">
                <a:latin typeface="MariaAvraam" pitchFamily="2" charset="0"/>
                <a:cs typeface="Arial" pitchFamily="34" charset="0"/>
              </a:rPr>
              <a:t> δυνατ</a:t>
            </a:r>
            <a:r>
              <a:rPr lang="el-GR" sz="3200" b="1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ά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3200" b="1" i="0" u="none" strike="noStrike" cap="none" normalizeH="0" baseline="0" dirty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	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καθαρ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ό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- 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effectLst/>
                <a:latin typeface="MariaAvraam" pitchFamily="2" charset="0"/>
                <a:cs typeface="Arial" pitchFamily="34" charset="0"/>
              </a:rPr>
              <a:t> καθαρ</a:t>
            </a:r>
            <a:r>
              <a:rPr kumimoji="0" lang="el-GR" sz="32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MariaAvraam" pitchFamily="2" charset="0"/>
                <a:cs typeface="Arial" pitchFamily="34" charset="0"/>
              </a:rPr>
              <a:t>ά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3200" b="1" baseline="0" dirty="0" smtClean="0">
                <a:latin typeface="MariaAvraam" pitchFamily="2" charset="0"/>
                <a:cs typeface="Arial" pitchFamily="34" charset="0"/>
              </a:rPr>
              <a:t>	λυπημέν</a:t>
            </a:r>
            <a:r>
              <a:rPr lang="el-GR" sz="3200" b="1" baseline="0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ο</a:t>
            </a:r>
            <a:r>
              <a:rPr lang="el-GR" sz="3200" b="1" baseline="0" dirty="0" smtClean="0">
                <a:latin typeface="MariaAvraam" pitchFamily="2" charset="0"/>
                <a:cs typeface="Arial" pitchFamily="34" charset="0"/>
              </a:rPr>
              <a:t> - λυπημέν</a:t>
            </a:r>
            <a:r>
              <a:rPr lang="el-GR" sz="3200" b="1" baseline="0" dirty="0" smtClean="0">
                <a:solidFill>
                  <a:srgbClr val="0000FF"/>
                </a:solidFill>
                <a:latin typeface="MariaAvraam" pitchFamily="2" charset="0"/>
                <a:cs typeface="Arial" pitchFamily="34" charset="0"/>
              </a:rPr>
              <a:t>α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251520" y="0"/>
            <a:ext cx="864096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b="1" dirty="0" smtClean="0">
                <a:latin typeface="MariaAvraam" pitchFamily="2" charset="0"/>
                <a:ea typeface="+mj-ea"/>
                <a:cs typeface="+mj-cs"/>
              </a:rPr>
              <a:t>Φτιάχνω τ</a:t>
            </a:r>
            <a:r>
              <a:rPr kumimoji="0" lang="el-G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riaAvraam" pitchFamily="2" charset="0"/>
                <a:ea typeface="+mj-ea"/>
                <a:cs typeface="+mj-cs"/>
              </a:rPr>
              <a:t>ροπικά</a:t>
            </a:r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riaAvraam" pitchFamily="2" charset="0"/>
                <a:ea typeface="+mj-ea"/>
                <a:cs typeface="+mj-cs"/>
              </a:rPr>
              <a:t> επιρρήματα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Προβολή στην οθόνη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Τροπικά επιρρήματα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Τροπικά επιρρήματα</dc:title>
  <dc:creator>Marianna</dc:creator>
  <cp:lastModifiedBy>Marianna</cp:lastModifiedBy>
  <cp:revision>4</cp:revision>
  <dcterms:created xsi:type="dcterms:W3CDTF">2020-05-11T14:13:59Z</dcterms:created>
  <dcterms:modified xsi:type="dcterms:W3CDTF">2020-05-12T15:03:40Z</dcterms:modified>
</cp:coreProperties>
</file>