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0" r:id="rId2"/>
    <p:sldId id="261" r:id="rId3"/>
    <p:sldId id="262" r:id="rId4"/>
    <p:sldId id="263" r:id="rId5"/>
    <p:sldId id="257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4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37DEB-3A38-40AF-ABAA-7B32DFDE5196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D602D-A466-4533-8A66-0E972418B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20E2-79DF-420A-A647-2EEF0D4C8B1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4A9D-A63E-49D3-94F2-9E113336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20E2-79DF-420A-A647-2EEF0D4C8B1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4A9D-A63E-49D3-94F2-9E113336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20E2-79DF-420A-A647-2EEF0D4C8B1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4A9D-A63E-49D3-94F2-9E113336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20E2-79DF-420A-A647-2EEF0D4C8B1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4A9D-A63E-49D3-94F2-9E113336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20E2-79DF-420A-A647-2EEF0D4C8B1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4A9D-A63E-49D3-94F2-9E113336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20E2-79DF-420A-A647-2EEF0D4C8B1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4A9D-A63E-49D3-94F2-9E113336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20E2-79DF-420A-A647-2EEF0D4C8B1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4A9D-A63E-49D3-94F2-9E113336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20E2-79DF-420A-A647-2EEF0D4C8B1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4A9D-A63E-49D3-94F2-9E113336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20E2-79DF-420A-A647-2EEF0D4C8B1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4A9D-A63E-49D3-94F2-9E113336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20E2-79DF-420A-A647-2EEF0D4C8B1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4A9D-A63E-49D3-94F2-9E113336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20E2-79DF-420A-A647-2EEF0D4C8B1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4A9D-A63E-49D3-94F2-9E113336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F20E2-79DF-420A-A647-2EEF0D4C8B10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14A9D-A63E-49D3-94F2-9E113336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0"/>
            <a:ext cx="8712968" cy="66693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l-GR" sz="8000" dirty="0" smtClean="0">
                <a:latin typeface="Comic Sans MS" pitchFamily="66" charset="0"/>
              </a:rPr>
              <a:t>Για να βρούμε το </a:t>
            </a:r>
            <a:r>
              <a:rPr lang="el-GR" sz="8000" b="1" dirty="0" smtClean="0">
                <a:solidFill>
                  <a:srgbClr val="FF0000"/>
                </a:solidFill>
                <a:latin typeface="Comic Sans MS" pitchFamily="66" charset="0"/>
              </a:rPr>
              <a:t>μισό </a:t>
            </a:r>
            <a:endParaRPr lang="en-US" sz="8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l-GR" sz="8000" dirty="0" smtClean="0">
                <a:latin typeface="Comic Sans MS" pitchFamily="66" charset="0"/>
              </a:rPr>
              <a:t>πρέπει να ξέρουμε πόσο είναι το </a:t>
            </a:r>
            <a:r>
              <a:rPr lang="el-GR" sz="8000" b="1" dirty="0" smtClean="0">
                <a:solidFill>
                  <a:srgbClr val="FF0000"/>
                </a:solidFill>
                <a:latin typeface="Comic Sans MS" pitchFamily="66" charset="0"/>
              </a:rPr>
              <a:t>ολόκληρο</a:t>
            </a:r>
            <a:r>
              <a:rPr lang="el-GR" sz="8000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293096"/>
            <a:ext cx="8064896" cy="236572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l-GR" sz="7200" b="1" i="1" dirty="0" smtClean="0"/>
              <a:t>Καθένα από αυτά είναι το</a:t>
            </a:r>
          </a:p>
        </p:txBody>
      </p:sp>
      <p:sp>
        <p:nvSpPr>
          <p:cNvPr id="5" name="Oval 4"/>
          <p:cNvSpPr/>
          <p:nvPr/>
        </p:nvSpPr>
        <p:spPr>
          <a:xfrm>
            <a:off x="2483768" y="404664"/>
            <a:ext cx="3960440" cy="3744416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>
            <a:stCxn id="5" idx="0"/>
            <a:endCxn id="5" idx="4"/>
          </p:cNvCxnSpPr>
          <p:nvPr/>
        </p:nvCxnSpPr>
        <p:spPr>
          <a:xfrm>
            <a:off x="4463988" y="404664"/>
            <a:ext cx="0" cy="374441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2"/>
            <a:endCxn id="5" idx="6"/>
          </p:cNvCxnSpPr>
          <p:nvPr/>
        </p:nvCxnSpPr>
        <p:spPr>
          <a:xfrm>
            <a:off x="2483768" y="2276872"/>
            <a:ext cx="396044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836712"/>
            <a:ext cx="735136" cy="128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445224"/>
            <a:ext cx="716780" cy="125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764704"/>
            <a:ext cx="735136" cy="128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492896"/>
            <a:ext cx="735136" cy="128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492896"/>
            <a:ext cx="735136" cy="128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F623-F824-4668-8435-4DE2E60DA732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l-GR" sz="7200" dirty="0" smtClean="0">
                <a:latin typeface="Comic Sans MS" pitchFamily="66" charset="0"/>
              </a:rPr>
              <a:t>Χωρίζουμε στη συνέχεια </a:t>
            </a:r>
            <a:r>
              <a:rPr lang="el-GR" sz="7200" b="1" dirty="0" smtClean="0">
                <a:solidFill>
                  <a:srgbClr val="FF0000"/>
                </a:solidFill>
                <a:latin typeface="Comic Sans MS" pitchFamily="66" charset="0"/>
              </a:rPr>
              <a:t>σε 2 ίσα μέρη</a:t>
            </a:r>
            <a:r>
              <a:rPr lang="el-GR" sz="7200" dirty="0" smtClean="0">
                <a:latin typeface="Comic Sans MS" pitchFamily="66" charset="0"/>
              </a:rPr>
              <a:t>.</a:t>
            </a:r>
          </a:p>
          <a:p>
            <a:pPr algn="ctr">
              <a:buNone/>
            </a:pPr>
            <a:r>
              <a:rPr lang="el-GR" sz="7200" dirty="0" smtClean="0">
                <a:latin typeface="Comic Sans MS" pitchFamily="66" charset="0"/>
              </a:rPr>
              <a:t>Το καθένα από αυτά είναι το μισό της αρχικής ποσότητας.</a:t>
            </a:r>
            <a:endParaRPr lang="el-GR" sz="7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540364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132856"/>
            <a:ext cx="662473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4005064"/>
            <a:ext cx="756084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1"/>
            <a:ext cx="7992888" cy="1653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420888"/>
            <a:ext cx="831641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365104"/>
            <a:ext cx="741970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60648"/>
            <a:ext cx="3761389" cy="611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>
          <a:xfrm>
            <a:off x="827584" y="260648"/>
            <a:ext cx="26588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400" b="1" dirty="0" smtClean="0">
                <a:ln w="11430"/>
                <a:solidFill>
                  <a:sysClr val="windowText" lastClr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Αριθμητής</a:t>
            </a:r>
            <a:endParaRPr lang="el-GR" sz="4400" b="1" cap="none" spc="0" dirty="0">
              <a:ln w="11430"/>
              <a:solidFill>
                <a:sysClr val="windowText" lastClr="0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5436096" y="3501008"/>
            <a:ext cx="323030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3600" b="1" dirty="0" smtClean="0">
                <a:ln w="11430"/>
                <a:solidFill>
                  <a:sysClr val="windowText" lastClr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Παρονομαστής</a:t>
            </a:r>
            <a:endParaRPr lang="el-GR" sz="3600" b="1" cap="none" spc="0" dirty="0">
              <a:ln w="11430"/>
              <a:solidFill>
                <a:sysClr val="windowText" lastClr="0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6 - Έλλειψη"/>
          <p:cNvSpPr/>
          <p:nvPr/>
        </p:nvSpPr>
        <p:spPr>
          <a:xfrm rot="5400000">
            <a:off x="535785" y="516951"/>
            <a:ext cx="2428892" cy="350046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l-GR" sz="40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Πόσα ίσα μέρη παίρνουμε</a:t>
            </a:r>
            <a:endParaRPr lang="el-GR" sz="40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7 - Έλλειψη"/>
          <p:cNvSpPr/>
          <p:nvPr/>
        </p:nvSpPr>
        <p:spPr>
          <a:xfrm rot="5201397">
            <a:off x="5931993" y="3601192"/>
            <a:ext cx="2350511" cy="350046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l-GR" sz="40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Πόσα ίσα μέρη χωρίζουμε</a:t>
            </a:r>
            <a:endParaRPr lang="el-GR" sz="40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691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88640"/>
            <a:ext cx="3608976" cy="630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>
          <a:xfrm>
            <a:off x="971600" y="476672"/>
            <a:ext cx="26588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400" b="1" dirty="0" smtClean="0">
                <a:ln w="11430"/>
                <a:solidFill>
                  <a:sysClr val="windowText" lastClr="0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Αριθμητής</a:t>
            </a:r>
            <a:endParaRPr lang="el-GR" sz="4400" b="1" cap="none" spc="0" dirty="0">
              <a:ln w="11430"/>
              <a:solidFill>
                <a:sysClr val="windowText" lastClr="0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6 - Έλλειψη"/>
          <p:cNvSpPr/>
          <p:nvPr/>
        </p:nvSpPr>
        <p:spPr>
          <a:xfrm rot="5204988">
            <a:off x="853345" y="758245"/>
            <a:ext cx="2428892" cy="350046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l-GR" sz="40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Πόσα ίσα μέρη παίρνουμε</a:t>
            </a:r>
            <a:endParaRPr lang="el-GR" sz="40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5 - Ορθογώνιο"/>
          <p:cNvSpPr/>
          <p:nvPr/>
        </p:nvSpPr>
        <p:spPr>
          <a:xfrm>
            <a:off x="5580112" y="3861048"/>
            <a:ext cx="323030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3600" b="1" dirty="0" smtClean="0">
                <a:ln w="11430"/>
                <a:solidFill>
                  <a:sysClr val="windowText" lastClr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Παρονομαστής</a:t>
            </a:r>
            <a:endParaRPr lang="el-GR" sz="3600" b="1" cap="none" spc="0" dirty="0">
              <a:ln w="11430"/>
              <a:solidFill>
                <a:sysClr val="windowText" lastClr="0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7 - Έλλειψη"/>
          <p:cNvSpPr/>
          <p:nvPr/>
        </p:nvSpPr>
        <p:spPr>
          <a:xfrm rot="5721125">
            <a:off x="5847039" y="3877616"/>
            <a:ext cx="2143140" cy="350046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l-GR" sz="40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Πόσα ίσα μέρη χωρίζουμε</a:t>
            </a:r>
            <a:endParaRPr lang="el-GR" sz="40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F623-F824-4668-8435-4DE2E60DA732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66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123728" y="620688"/>
            <a:ext cx="4752528" cy="208823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293096"/>
            <a:ext cx="8064896" cy="236572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l-GR" sz="7200" b="1" i="1" dirty="0" smtClean="0">
                <a:latin typeface="Comic Sans MS" pitchFamily="66" charset="0"/>
              </a:rPr>
              <a:t>Μοιράζω σε 4 ίσα μέρη. </a:t>
            </a:r>
          </a:p>
        </p:txBody>
      </p:sp>
      <p:cxnSp>
        <p:nvCxnSpPr>
          <p:cNvPr id="7" name="Straight Connector 6"/>
          <p:cNvCxnSpPr>
            <a:endCxn id="10" idx="2"/>
          </p:cNvCxnSpPr>
          <p:nvPr/>
        </p:nvCxnSpPr>
        <p:spPr>
          <a:xfrm>
            <a:off x="4499992" y="620688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0" idx="1"/>
          </p:cNvCxnSpPr>
          <p:nvPr/>
        </p:nvCxnSpPr>
        <p:spPr>
          <a:xfrm>
            <a:off x="2123728" y="1664804"/>
            <a:ext cx="4752528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72819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F623-F824-4668-8435-4DE2E60DA732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267744" y="476672"/>
            <a:ext cx="4752528" cy="208823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293096"/>
            <a:ext cx="8064896" cy="236572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l-GR" sz="7200" b="1" i="1" dirty="0" smtClean="0"/>
              <a:t>Καθένα από αυτά είναι το</a:t>
            </a:r>
          </a:p>
        </p:txBody>
      </p:sp>
      <p:cxnSp>
        <p:nvCxnSpPr>
          <p:cNvPr id="7" name="Straight Connector 6"/>
          <p:cNvCxnSpPr>
            <a:endCxn id="13" idx="2"/>
          </p:cNvCxnSpPr>
          <p:nvPr/>
        </p:nvCxnSpPr>
        <p:spPr>
          <a:xfrm>
            <a:off x="4644008" y="476672"/>
            <a:ext cx="0" cy="20882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3" idx="1"/>
          </p:cNvCxnSpPr>
          <p:nvPr/>
        </p:nvCxnSpPr>
        <p:spPr>
          <a:xfrm>
            <a:off x="2267744" y="1520788"/>
            <a:ext cx="4752528" cy="360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548680"/>
            <a:ext cx="504056" cy="880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445224"/>
            <a:ext cx="716780" cy="125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76672"/>
            <a:ext cx="53613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628801"/>
            <a:ext cx="504056" cy="880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556793"/>
            <a:ext cx="576064" cy="1005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F623-F824-4668-8435-4DE2E60DA732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293096"/>
            <a:ext cx="8064896" cy="236572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l-GR" sz="7200" b="1" i="1" dirty="0" smtClean="0">
                <a:latin typeface="Comic Sans MS" pitchFamily="66" charset="0"/>
              </a:rPr>
              <a:t>Μοιράζω σε 4 ίσα μέρη. </a:t>
            </a:r>
          </a:p>
        </p:txBody>
      </p:sp>
      <p:sp>
        <p:nvSpPr>
          <p:cNvPr id="5" name="Oval 4"/>
          <p:cNvSpPr/>
          <p:nvPr/>
        </p:nvSpPr>
        <p:spPr>
          <a:xfrm>
            <a:off x="2483768" y="620688"/>
            <a:ext cx="3744416" cy="3672408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>
            <a:stCxn id="5" idx="0"/>
            <a:endCxn id="5" idx="4"/>
          </p:cNvCxnSpPr>
          <p:nvPr/>
        </p:nvCxnSpPr>
        <p:spPr>
          <a:xfrm>
            <a:off x="4355976" y="620688"/>
            <a:ext cx="0" cy="3672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2"/>
            <a:endCxn id="5" idx="6"/>
          </p:cNvCxnSpPr>
          <p:nvPr/>
        </p:nvCxnSpPr>
        <p:spPr>
          <a:xfrm>
            <a:off x="2483768" y="2456892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210328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F623-F824-4668-8435-4DE2E60DA732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79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</dc:creator>
  <cp:lastModifiedBy>Angelos</cp:lastModifiedBy>
  <cp:revision>8</cp:revision>
  <dcterms:created xsi:type="dcterms:W3CDTF">2014-03-19T06:39:07Z</dcterms:created>
  <dcterms:modified xsi:type="dcterms:W3CDTF">2020-03-28T15:19:27Z</dcterms:modified>
</cp:coreProperties>
</file>