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38F6E-3BCE-4D37-93DB-AD71F4BD8DB9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3D035-8860-4035-A009-461B69D8F8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Who is this?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This is ….</a:t>
            </a:r>
            <a:endParaRPr lang="en-US" sz="48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916832"/>
            <a:ext cx="2808312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292080" y="4437112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Anna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This is …..</a:t>
            </a:r>
            <a:endParaRPr lang="en-US" sz="48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204864"/>
            <a:ext cx="331236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932040" y="4797152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Rose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This is …..</a:t>
            </a:r>
            <a:endParaRPr lang="en-US" sz="48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348880"/>
            <a:ext cx="2592288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580112" y="4797152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Claudia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This is ….</a:t>
            </a:r>
            <a:endParaRPr lang="en-US" sz="48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492896"/>
            <a:ext cx="3409031" cy="287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580112" y="4797152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Omar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This is ……</a:t>
            </a:r>
            <a:endParaRPr lang="en-US" sz="48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204864"/>
            <a:ext cx="2741772" cy="2757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580112" y="4437112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/>
              <a:t>Datu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This is  ……</a:t>
            </a:r>
            <a:endParaRPr lang="en-US" sz="48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988840"/>
            <a:ext cx="2765581" cy="3064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004048" y="4437112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Alexis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/>
          <a:lstStyle/>
          <a:p>
            <a:pPr>
              <a:buNone/>
            </a:pPr>
            <a:endParaRPr lang="en-US" i="1" dirty="0" smtClean="0"/>
          </a:p>
          <a:p>
            <a:r>
              <a:rPr lang="en-US" b="1" dirty="0" smtClean="0"/>
              <a:t>What’s your name?</a:t>
            </a:r>
          </a:p>
          <a:p>
            <a:pPr marL="0" indent="0">
              <a:buNone/>
            </a:pPr>
            <a:r>
              <a:rPr lang="en-US" dirty="0" smtClean="0"/>
              <a:t>    My name is Anna.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or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I’ m</a:t>
            </a:r>
            <a:r>
              <a:rPr lang="en-US" dirty="0"/>
              <a:t> </a:t>
            </a:r>
            <a:r>
              <a:rPr lang="en-US" dirty="0" smtClean="0"/>
              <a:t>Anna.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46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Who is this?</vt:lpstr>
      <vt:lpstr>This is ….</vt:lpstr>
      <vt:lpstr>This is …..</vt:lpstr>
      <vt:lpstr>This is …..</vt:lpstr>
      <vt:lpstr>This is ….</vt:lpstr>
      <vt:lpstr>This is ……</vt:lpstr>
      <vt:lpstr>This is  ……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– Unit 1</dc:title>
  <dc:creator>sophie</dc:creator>
  <cp:lastModifiedBy>Anna</cp:lastModifiedBy>
  <cp:revision>5</cp:revision>
  <dcterms:created xsi:type="dcterms:W3CDTF">2012-09-15T17:37:24Z</dcterms:created>
  <dcterms:modified xsi:type="dcterms:W3CDTF">2021-01-10T20:21:02Z</dcterms:modified>
</cp:coreProperties>
</file>