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D45D0-0582-47C2-B8B1-2DBDA132D23E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8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CD6EE-7C34-4DD2-965B-0329176B6BB3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7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0D15A-00AD-47D4-940D-AB14E38D8FD8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0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C176E-0845-46FA-8B1E-D8EBF9D7152F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26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09C82-2A54-4F7A-BED9-5572ACE33545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8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89D57-7D98-4643-9A13-67A8BF33DCA7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6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E8D03-7164-405D-AEC3-9393C1594E10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2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9AAA2-D598-4E37-A326-AEBB9F4959CA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78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0F467-3CAF-4E34-BF8B-A92DC829E284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72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6EB7C-CEED-4715-98CA-542605713C38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7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A33EA-CC2C-4EDC-A899-5061FB71808C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1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8A0705-5C1F-4043-AE0A-4F17A58BF4F7}" type="slidenum">
              <a:rPr 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400800" cy="1752600"/>
          </a:xfrm>
        </p:spPr>
        <p:txBody>
          <a:bodyPr/>
          <a:lstStyle/>
          <a:p>
            <a:r>
              <a:rPr lang="en-US" dirty="0" smtClean="0"/>
              <a:t>Game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Is it a ruler?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My </a:t>
            </a:r>
            <a:r>
              <a:rPr lang="en-US" dirty="0" err="1" smtClean="0"/>
              <a:t>abc</a:t>
            </a:r>
            <a:r>
              <a:rPr lang="en-US" dirty="0" smtClean="0"/>
              <a:t>            book</a:t>
            </a:r>
            <a:endParaRPr lang="el-GR" dirty="0"/>
          </a:p>
        </p:txBody>
      </p:sp>
      <p:cxnSp>
        <p:nvCxnSpPr>
          <p:cNvPr id="6" name="Curved Connector 5"/>
          <p:cNvCxnSpPr/>
          <p:nvPr/>
        </p:nvCxnSpPr>
        <p:spPr bwMode="auto">
          <a:xfrm>
            <a:off x="1655676" y="2636912"/>
            <a:ext cx="2376264" cy="648072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3923928" y="3284984"/>
            <a:ext cx="0" cy="21602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urved Connector 14"/>
          <p:cNvCxnSpPr/>
          <p:nvPr/>
        </p:nvCxnSpPr>
        <p:spPr bwMode="auto">
          <a:xfrm flipV="1">
            <a:off x="4031940" y="2636912"/>
            <a:ext cx="2052228" cy="648072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6084168" y="2636912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urved Connector 20"/>
          <p:cNvCxnSpPr/>
          <p:nvPr/>
        </p:nvCxnSpPr>
        <p:spPr bwMode="auto">
          <a:xfrm flipV="1">
            <a:off x="1655676" y="5457924"/>
            <a:ext cx="2376264" cy="203324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1655676" y="2636912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urved Connector 26"/>
          <p:cNvCxnSpPr/>
          <p:nvPr/>
        </p:nvCxnSpPr>
        <p:spPr bwMode="auto">
          <a:xfrm>
            <a:off x="4040324" y="5457924"/>
            <a:ext cx="2043844" cy="203324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2541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6000" b="1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6000" b="1" dirty="0">
                <a:latin typeface="Comic Sans MS" pitchFamily="66" charset="0"/>
              </a:rPr>
              <a:t>What is it?</a:t>
            </a:r>
            <a:endParaRPr lang="en-GB" sz="6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It’s a pencil.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700338" y="3357563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700338" y="4149725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700338" y="33575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372225" y="335756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 rot="16200000">
            <a:off x="6660357" y="3069431"/>
            <a:ext cx="792162" cy="1368425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7380288" y="364490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8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animBg="1"/>
      <p:bldP spid="4102" grpId="0" animBg="1"/>
      <p:bldP spid="4103" grpId="0" animBg="1"/>
      <p:bldP spid="41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6000" b="1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6000" b="1">
                <a:latin typeface="Comic Sans MS" pitchFamily="66" charset="0"/>
              </a:rPr>
              <a:t>What is it?</a:t>
            </a:r>
            <a:endParaRPr lang="en-GB" sz="6000" b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It’s a ruler.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1     2     3    4     5     6     7</a:t>
            </a:r>
            <a:endParaRPr lang="el-GR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19672" y="2708920"/>
            <a:ext cx="59766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619672" y="3573016"/>
            <a:ext cx="59766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1619672" y="2708920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7596336" y="2708920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3805242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4574735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5292080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6084168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6876256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2987824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267744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1226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6000" b="1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6000" b="1">
                <a:latin typeface="Comic Sans MS" pitchFamily="66" charset="0"/>
              </a:rPr>
              <a:t>What is it?</a:t>
            </a:r>
            <a:endParaRPr lang="en-GB" sz="6000" b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It’s a book.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My </a:t>
            </a:r>
            <a:r>
              <a:rPr lang="en-US" dirty="0" err="1" smtClean="0"/>
              <a:t>abc</a:t>
            </a:r>
            <a:r>
              <a:rPr lang="en-US" dirty="0" smtClean="0"/>
              <a:t>            book</a:t>
            </a:r>
            <a:endParaRPr lang="el-GR" dirty="0"/>
          </a:p>
        </p:txBody>
      </p:sp>
      <p:cxnSp>
        <p:nvCxnSpPr>
          <p:cNvPr id="6" name="Curved Connector 5"/>
          <p:cNvCxnSpPr/>
          <p:nvPr/>
        </p:nvCxnSpPr>
        <p:spPr bwMode="auto">
          <a:xfrm>
            <a:off x="1655676" y="2636912"/>
            <a:ext cx="2376264" cy="648072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3923928" y="3284984"/>
            <a:ext cx="0" cy="21602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urved Connector 14"/>
          <p:cNvCxnSpPr/>
          <p:nvPr/>
        </p:nvCxnSpPr>
        <p:spPr bwMode="auto">
          <a:xfrm flipV="1">
            <a:off x="4031940" y="2636912"/>
            <a:ext cx="2052228" cy="648072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6084168" y="2636912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urved Connector 20"/>
          <p:cNvCxnSpPr/>
          <p:nvPr/>
        </p:nvCxnSpPr>
        <p:spPr bwMode="auto">
          <a:xfrm flipV="1">
            <a:off x="1655676" y="5457924"/>
            <a:ext cx="2376264" cy="203324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1655676" y="2636912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urved Connector 26"/>
          <p:cNvCxnSpPr/>
          <p:nvPr/>
        </p:nvCxnSpPr>
        <p:spPr bwMode="auto">
          <a:xfrm>
            <a:off x="4040324" y="5457924"/>
            <a:ext cx="2043844" cy="203324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2541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Is it a pencil?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700338" y="3357563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700338" y="4149725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700338" y="33575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372225" y="335756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 rot="16200000">
            <a:off x="6660357" y="3069431"/>
            <a:ext cx="792162" cy="1368425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7380288" y="364490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8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animBg="1"/>
      <p:bldP spid="4102" grpId="0" animBg="1"/>
      <p:bldP spid="4103" grpId="0" animBg="1"/>
      <p:bldP spid="41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Is it a book?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1     2     3    4     5     6     7</a:t>
            </a:r>
            <a:endParaRPr lang="el-GR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19672" y="2708920"/>
            <a:ext cx="59766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619672" y="3573016"/>
            <a:ext cx="59766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1619672" y="2708920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7596336" y="2708920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3805242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4574735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5292080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6084168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6876256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2987824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267744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1226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8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8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65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It’s a pencil.</vt:lpstr>
      <vt:lpstr>PowerPoint Presentation</vt:lpstr>
      <vt:lpstr>It’s a ruler.</vt:lpstr>
      <vt:lpstr>PowerPoint Presentation</vt:lpstr>
      <vt:lpstr>It’s a book.</vt:lpstr>
      <vt:lpstr>Is it a pencil?</vt:lpstr>
      <vt:lpstr>Is it a book?</vt:lpstr>
      <vt:lpstr>Is it a ruler?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nap</dc:creator>
  <cp:lastModifiedBy>Anna</cp:lastModifiedBy>
  <cp:revision>6</cp:revision>
  <dcterms:created xsi:type="dcterms:W3CDTF">2011-10-24T07:30:39Z</dcterms:created>
  <dcterms:modified xsi:type="dcterms:W3CDTF">2021-01-10T17:11:01Z</dcterms:modified>
</cp:coreProperties>
</file>