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60" d="100"/>
          <a:sy n="60" d="100"/>
        </p:scale>
        <p:origin x="117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15/4/2020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xmlns="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xmlns="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xmlns="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xmlns="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xmlns="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xmlns="" id="{55666830-9A19-4E01-8505-D6C7F9AC5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xmlns="" id="{AE9FC877-7FB6-4D22-9988-35420644E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xmlns="" id="{E41809D1-F12E-46BB-B804-5F209D325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xmlns="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xmlns="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xmlns="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xmlns="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xmlns="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xmlns="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xmlns="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xmlns="" id="{B23FE733-F95B-4DF6-AFC5-BEEB3577C4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xmlns="" id="{9080D120-BD54-46E1-BA37-82F5E808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xmlns="" id="{81D83946-74FA-498A-AC80-9926F041B5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xmlns="" id="{5060D983-8B52-443A-8183-2A1DE0561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xmlns="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xmlns="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xmlns="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xmlns="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2020-04-15T11:31:18Z</dcterms:modified>
</cp:coreProperties>
</file>