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Who is she/he?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She</a:t>
            </a:r>
            <a:r>
              <a:rPr lang="en-US" sz="4800" b="1" dirty="0" smtClean="0"/>
              <a:t> is ….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916832"/>
            <a:ext cx="280831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92080" y="4437112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Anna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She</a:t>
            </a:r>
            <a:r>
              <a:rPr lang="en-US" sz="4800" b="1" dirty="0"/>
              <a:t> </a:t>
            </a:r>
            <a:r>
              <a:rPr lang="en-US" sz="4800" b="1" dirty="0" smtClean="0"/>
              <a:t>is …..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331236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32040" y="4797152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Rose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She</a:t>
            </a:r>
            <a:r>
              <a:rPr lang="en-US" sz="4800" b="1" dirty="0"/>
              <a:t> </a:t>
            </a:r>
            <a:r>
              <a:rPr lang="en-US" sz="4800" b="1" dirty="0" smtClean="0"/>
              <a:t>is …..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348880"/>
            <a:ext cx="2592288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580112" y="479715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Claudia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</a:rPr>
              <a:t>He</a:t>
            </a:r>
            <a:r>
              <a:rPr lang="en-US" sz="4800" b="1" dirty="0" smtClean="0"/>
              <a:t> is ….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92896"/>
            <a:ext cx="3409031" cy="287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580112" y="4797152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Omar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</a:rPr>
              <a:t>He</a:t>
            </a:r>
            <a:r>
              <a:rPr lang="en-US" sz="4800" b="1" dirty="0" smtClean="0"/>
              <a:t> is ……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204864"/>
            <a:ext cx="2741772" cy="2757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580112" y="4437112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B0F0"/>
                </a:solidFill>
              </a:rPr>
              <a:t>Datu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</a:rPr>
              <a:t>He</a:t>
            </a:r>
            <a:r>
              <a:rPr lang="en-US" sz="4800" b="1" dirty="0" smtClean="0"/>
              <a:t> is  ……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988840"/>
            <a:ext cx="2765581" cy="3064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4048" y="4437112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Alexis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Is he </a:t>
            </a:r>
            <a:r>
              <a:rPr lang="en-US" u="sng" dirty="0" smtClean="0"/>
              <a:t>Alexis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u="sng" dirty="0" smtClean="0"/>
              <a:t>Yes</a:t>
            </a:r>
            <a:r>
              <a:rPr lang="en-US" dirty="0" smtClean="0"/>
              <a:t>, he is.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Is he </a:t>
            </a:r>
            <a:r>
              <a:rPr lang="en-US" u="sng" dirty="0" smtClean="0"/>
              <a:t>Omar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u="sng" dirty="0" smtClean="0"/>
              <a:t>No</a:t>
            </a:r>
            <a:r>
              <a:rPr lang="en-US" dirty="0" smtClean="0"/>
              <a:t>, he isn’t.</a:t>
            </a:r>
            <a:endParaRPr lang="en-US" dirty="0"/>
          </a:p>
          <a:p>
            <a:pPr>
              <a:buNone/>
            </a:pPr>
            <a:r>
              <a:rPr lang="en-US" i="1" dirty="0" smtClean="0"/>
              <a:t>   </a:t>
            </a:r>
          </a:p>
          <a:p>
            <a:pPr>
              <a:buNone/>
            </a:pPr>
            <a:r>
              <a:rPr lang="en-US" dirty="0" smtClean="0"/>
              <a:t>Is she </a:t>
            </a:r>
            <a:r>
              <a:rPr lang="en-US" u="sng" dirty="0" smtClean="0"/>
              <a:t>Rose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u="sng" dirty="0" smtClean="0"/>
              <a:t>Yes</a:t>
            </a:r>
            <a:r>
              <a:rPr lang="en-US" dirty="0" smtClean="0"/>
              <a:t>, she is.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she </a:t>
            </a:r>
            <a:r>
              <a:rPr lang="en-US" u="sng" dirty="0" smtClean="0"/>
              <a:t>Anna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u="sng" dirty="0" smtClean="0"/>
              <a:t>No</a:t>
            </a:r>
            <a:r>
              <a:rPr lang="en-US" dirty="0" smtClean="0"/>
              <a:t>, she isn’t.</a:t>
            </a:r>
          </a:p>
        </p:txBody>
      </p:sp>
      <p:pic>
        <p:nvPicPr>
          <p:cNvPr id="5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836712"/>
            <a:ext cx="125341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0434" y="2463056"/>
            <a:ext cx="1152127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3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0434" y="3933056"/>
            <a:ext cx="113153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3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1672" y="5373216"/>
            <a:ext cx="113153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    Where is he from?</a:t>
            </a:r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b="1" i="1" u="sng" dirty="0" smtClean="0"/>
              <a:t>He</a:t>
            </a:r>
            <a:r>
              <a:rPr lang="en-US" i="1" dirty="0" smtClean="0"/>
              <a:t> is from Cyprus.</a:t>
            </a:r>
            <a:endParaRPr lang="el-GR" i="1" dirty="0" smtClean="0"/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b="1" i="1" u="sng" dirty="0" smtClean="0"/>
              <a:t>Alexis</a:t>
            </a:r>
            <a:r>
              <a:rPr lang="en-US" i="1" dirty="0" smtClean="0"/>
              <a:t> is from Cyprus.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 smtClean="0"/>
              <a:t>   Where is she from?</a:t>
            </a:r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b="1" i="1" u="sng" dirty="0" smtClean="0"/>
              <a:t>She</a:t>
            </a:r>
            <a:r>
              <a:rPr lang="en-US" i="1" dirty="0" smtClean="0"/>
              <a:t> is from Greece.</a:t>
            </a:r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b="1" i="1" u="sng" dirty="0" smtClean="0"/>
              <a:t>Anna</a:t>
            </a:r>
            <a:r>
              <a:rPr lang="en-US" i="1" dirty="0" smtClean="0"/>
              <a:t> is from Greece.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 smtClean="0"/>
              <a:t>Flag= </a:t>
            </a:r>
            <a:r>
              <a:rPr lang="el-GR" i="1" dirty="0" smtClean="0"/>
              <a:t>σημαία</a:t>
            </a:r>
            <a:endParaRPr lang="en-US" i="1" dirty="0" smtClean="0"/>
          </a:p>
        </p:txBody>
      </p:sp>
      <p:pic>
        <p:nvPicPr>
          <p:cNvPr id="1026" name="Picture 2" descr="C:\Users\Anna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870" y="980728"/>
            <a:ext cx="1575618" cy="157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na\Desktop\116260766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328" y="3789040"/>
            <a:ext cx="1440160" cy="96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9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104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Who is she/he?</vt:lpstr>
      <vt:lpstr>She is ….</vt:lpstr>
      <vt:lpstr>She is …..</vt:lpstr>
      <vt:lpstr>She is …..</vt:lpstr>
      <vt:lpstr>He is ….</vt:lpstr>
      <vt:lpstr>He is ……</vt:lpstr>
      <vt:lpstr>He is  ……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– Unit 1</dc:title>
  <dc:creator>sophie</dc:creator>
  <cp:lastModifiedBy>Anna</cp:lastModifiedBy>
  <cp:revision>7</cp:revision>
  <dcterms:created xsi:type="dcterms:W3CDTF">2012-09-15T17:37:24Z</dcterms:created>
  <dcterms:modified xsi:type="dcterms:W3CDTF">2021-01-10T20:25:10Z</dcterms:modified>
</cp:coreProperties>
</file>