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How old are you?</a:t>
            </a:r>
            <a:br>
              <a:rPr lang="en-US" sz="4800" b="1" dirty="0" smtClean="0"/>
            </a:br>
            <a:r>
              <a:rPr lang="en-US" sz="4800" b="1" dirty="0" smtClean="0"/>
              <a:t>I am 9 years old.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How old </a:t>
            </a:r>
            <a:r>
              <a:rPr lang="en-US" sz="4800" b="1" u="sng" dirty="0" smtClean="0">
                <a:solidFill>
                  <a:srgbClr val="FF0000"/>
                </a:solidFill>
              </a:rPr>
              <a:t>is she</a:t>
            </a:r>
            <a:r>
              <a:rPr lang="en-US" sz="4800" b="1" dirty="0" smtClean="0"/>
              <a:t>?</a:t>
            </a:r>
            <a:br>
              <a:rPr lang="en-US" sz="4800" b="1" dirty="0" smtClean="0"/>
            </a:br>
            <a:r>
              <a:rPr lang="en-US" sz="4800" b="1" dirty="0" smtClean="0">
                <a:solidFill>
                  <a:srgbClr val="FF0000"/>
                </a:solidFill>
              </a:rPr>
              <a:t>She is </a:t>
            </a:r>
            <a:r>
              <a:rPr lang="en-US" sz="4800" b="1" dirty="0" smtClean="0"/>
              <a:t>9 years old.</a:t>
            </a:r>
            <a:endParaRPr lang="en-US" sz="48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5968" y="38610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How old </a:t>
            </a:r>
            <a:r>
              <a:rPr lang="en-US" sz="4800" b="1" u="sng" dirty="0" smtClean="0">
                <a:solidFill>
                  <a:srgbClr val="FF0000"/>
                </a:solidFill>
              </a:rPr>
              <a:t>is Rose</a:t>
            </a:r>
            <a:r>
              <a:rPr lang="en-US" sz="4800" b="1" dirty="0" smtClean="0"/>
              <a:t>?</a:t>
            </a:r>
            <a:br>
              <a:rPr lang="en-US" sz="4800" b="1" dirty="0" smtClean="0"/>
            </a:br>
            <a:r>
              <a:rPr lang="en-US" sz="4800" b="1" dirty="0" smtClean="0">
                <a:solidFill>
                  <a:srgbClr val="FF0000"/>
                </a:solidFill>
              </a:rPr>
              <a:t>Rose is </a:t>
            </a:r>
            <a:r>
              <a:rPr lang="en-US" sz="4800" b="1" dirty="0" smtClean="0"/>
              <a:t>9 years old.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02684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How old </a:t>
            </a:r>
            <a:r>
              <a:rPr lang="en-US" sz="4800" b="1" u="sng" dirty="0" smtClean="0">
                <a:solidFill>
                  <a:srgbClr val="00B0F0"/>
                </a:solidFill>
              </a:rPr>
              <a:t>is he</a:t>
            </a:r>
            <a:r>
              <a:rPr lang="en-US" sz="4800" b="1" dirty="0" smtClean="0"/>
              <a:t>?</a:t>
            </a:r>
            <a:br>
              <a:rPr lang="en-US" sz="4800" b="1" dirty="0" smtClean="0"/>
            </a:br>
            <a:r>
              <a:rPr lang="en-US" sz="4800" b="1" dirty="0">
                <a:solidFill>
                  <a:srgbClr val="00B0F0"/>
                </a:solidFill>
              </a:rPr>
              <a:t>H</a:t>
            </a:r>
            <a:r>
              <a:rPr lang="en-US" sz="4800" b="1" dirty="0" smtClean="0">
                <a:solidFill>
                  <a:srgbClr val="00B0F0"/>
                </a:solidFill>
              </a:rPr>
              <a:t>e is </a:t>
            </a:r>
            <a:r>
              <a:rPr lang="en-US" sz="4800" b="1" dirty="0" smtClean="0"/>
              <a:t>9 years old.</a:t>
            </a:r>
            <a:endParaRPr lang="en-US" sz="48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5968" y="38610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How old </a:t>
            </a:r>
            <a:r>
              <a:rPr lang="en-US" sz="4800" b="1" u="sng" dirty="0" smtClean="0">
                <a:solidFill>
                  <a:srgbClr val="00B0F0"/>
                </a:solidFill>
              </a:rPr>
              <a:t>is </a:t>
            </a:r>
            <a:r>
              <a:rPr lang="en-US" sz="4800" b="1" u="sng" dirty="0" err="1" smtClean="0">
                <a:solidFill>
                  <a:srgbClr val="00B0F0"/>
                </a:solidFill>
              </a:rPr>
              <a:t>Datu</a:t>
            </a:r>
            <a:r>
              <a:rPr lang="en-US" sz="4800" b="1" dirty="0" smtClean="0"/>
              <a:t>?</a:t>
            </a:r>
            <a:br>
              <a:rPr lang="en-US" sz="4800" b="1" dirty="0" smtClean="0"/>
            </a:br>
            <a:r>
              <a:rPr lang="en-US" sz="4800" b="1" dirty="0" err="1" smtClean="0">
                <a:solidFill>
                  <a:srgbClr val="00B0F0"/>
                </a:solidFill>
              </a:rPr>
              <a:t>Datu</a:t>
            </a:r>
            <a:r>
              <a:rPr lang="en-US" sz="4800" b="1" dirty="0" smtClean="0">
                <a:solidFill>
                  <a:srgbClr val="00B0F0"/>
                </a:solidFill>
              </a:rPr>
              <a:t> is </a:t>
            </a:r>
            <a:r>
              <a:rPr lang="en-US" sz="4800" b="1" dirty="0" smtClean="0"/>
              <a:t>9 years old.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8625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smtClean="0"/>
              <a:t>How old is she?</a:t>
            </a:r>
            <a:br>
              <a:rPr lang="en-US" sz="4800" b="1" dirty="0" smtClean="0"/>
            </a:br>
            <a:r>
              <a:rPr lang="en-US" sz="4800" b="1" dirty="0" smtClean="0"/>
              <a:t>She is 3 years old.</a:t>
            </a:r>
            <a:endParaRPr lang="en-US" sz="48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5968" y="38610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/>
              <a:t>How old is he?</a:t>
            </a:r>
            <a:br>
              <a:rPr lang="en-US" sz="4800" b="1" dirty="0" smtClean="0"/>
            </a:br>
            <a:r>
              <a:rPr lang="en-US" sz="4800" b="1" dirty="0" smtClean="0"/>
              <a:t>He is 6 years old.</a:t>
            </a:r>
            <a:endParaRPr lang="en-US" sz="4800" b="1" dirty="0"/>
          </a:p>
        </p:txBody>
      </p:sp>
      <p:pic>
        <p:nvPicPr>
          <p:cNvPr id="1026" name="Picture 2" descr="C:\Users\Anna\Desktop\12352914-birthday-cake-with-three-candl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79128"/>
            <a:ext cx="1616205" cy="188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na\Desktop\download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56992"/>
            <a:ext cx="1946151" cy="190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25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old are you? I am 9 years old.</vt:lpstr>
      <vt:lpstr>How old is she? She is 9 years old.</vt:lpstr>
      <vt:lpstr>How old is he? He is 9 years old.</vt:lpstr>
      <vt:lpstr>How old is she? She is 3 years old.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– Unit 1</dc:title>
  <dc:creator>sophie</dc:creator>
  <cp:lastModifiedBy>Anna</cp:lastModifiedBy>
  <cp:revision>8</cp:revision>
  <dcterms:created xsi:type="dcterms:W3CDTF">2012-09-15T17:37:24Z</dcterms:created>
  <dcterms:modified xsi:type="dcterms:W3CDTF">2021-01-10T20:27:50Z</dcterms:modified>
</cp:coreProperties>
</file>