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95021-B2C7-483B-9AFE-DF46DC2F88D8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D91A-FCF6-4136-B4D4-C3EA4FEEA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5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4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9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0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3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5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24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5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6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8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5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07E98-6B1B-4142-BA99-7A598CA8142A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33AA93-4EB3-4A22-9F8E-9982F97A9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41598" y="2493431"/>
            <a:ext cx="6815669" cy="2573869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Η ΑΓΙΑ</a:t>
            </a:r>
            <a:br>
              <a:rPr lang="el-GR" dirty="0" smtClean="0"/>
            </a:br>
            <a:r>
              <a:rPr lang="el-GR" dirty="0" smtClean="0"/>
              <a:t>ΚΑΙ</a:t>
            </a:r>
            <a:br>
              <a:rPr lang="el-GR" dirty="0" smtClean="0"/>
            </a:br>
            <a:r>
              <a:rPr lang="el-GR" dirty="0" smtClean="0"/>
              <a:t>ΜΕΓΑΛΗ ΕΒΔΟΜΑΔΑ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457267" y="6279634"/>
            <a:ext cx="2366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www.slideshare.com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42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2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4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11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3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1177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0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0"/>
            <a:ext cx="1169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1366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8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1197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655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34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8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98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5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11302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84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1162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3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6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56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2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91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Organic</vt:lpstr>
      <vt:lpstr>  Η ΑΓΙΑ ΚΑΙ ΜΕΓΑΛΗ ΕΒΔΟΜΑΔΑ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6</cp:revision>
  <dcterms:created xsi:type="dcterms:W3CDTF">2021-04-20T05:06:11Z</dcterms:created>
  <dcterms:modified xsi:type="dcterms:W3CDTF">2021-04-20T05:36:49Z</dcterms:modified>
</cp:coreProperties>
</file>